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925" y="27146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j,j,j,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2025-04-25T16:54:43Z</dcterms:created>
  <dcterms:modified xsi:type="dcterms:W3CDTF">2025-04-25T16:54:43Z</dcterms:modified>
</cp:coreProperties>
</file>